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7" r:id="rId6"/>
    <p:sldId id="273" r:id="rId7"/>
    <p:sldId id="278" r:id="rId8"/>
    <p:sldId id="272" r:id="rId9"/>
    <p:sldId id="288" r:id="rId10"/>
    <p:sldId id="279" r:id="rId11"/>
    <p:sldId id="280" r:id="rId12"/>
    <p:sldId id="289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el" initials="M" lastIdx="1" clrIdx="0">
    <p:extLst>
      <p:ext uri="{19B8F6BF-5375-455C-9EA6-DF929625EA0E}">
        <p15:presenceInfo xmlns:p15="http://schemas.microsoft.com/office/powerpoint/2012/main" userId="Mich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74" autoAdjust="0"/>
  </p:normalViewPr>
  <p:slideViewPr>
    <p:cSldViewPr snapToGrid="0" showGuides="1">
      <p:cViewPr varScale="1">
        <p:scale>
          <a:sx n="83" d="100"/>
          <a:sy n="83" d="100"/>
        </p:scale>
        <p:origin x="408" y="77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03T17:56:40.140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1/2/2022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1/2/2022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Michel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6334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Abdel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8264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Michel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8396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Abdel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2353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Abdel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2224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Abdel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2200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Michel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22423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Abdel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230CFA-805A-4FD3-B3A0-DAAA5993DA17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381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Building image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784" r="20784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589267" cy="1616252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3 – Data Cleaning Group 7 -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Michel Brun</a:t>
            </a:r>
          </a:p>
          <a:p>
            <a:endParaRPr lang="en-US" dirty="0"/>
          </a:p>
          <a:p>
            <a:r>
              <a:rPr lang="en-US" dirty="0"/>
              <a:t>January 3</a:t>
            </a:r>
            <a:r>
              <a:rPr lang="en-US" baseline="30000" dirty="0"/>
              <a:t>rd</a:t>
            </a:r>
            <a:r>
              <a:rPr lang="en-US" dirty="0"/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D01B5-7640-49BE-BF04-583A3A337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974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94DE07D-B07E-49CA-9C20-8A1003607D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127FF4-B334-45C5-A7F8-81288BF75F6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2</a:t>
            </a:fld>
            <a:endParaRPr lang="en-US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4C916D-C725-41A6-9C93-D9EE1B996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754" y="610754"/>
            <a:ext cx="5636491" cy="563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722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Description of </a:t>
            </a:r>
            <a:r>
              <a:rPr lang="fr-FR" dirty="0" err="1"/>
              <a:t>Dataset</a:t>
            </a:r>
            <a:endParaRPr lang="fr-F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3</a:t>
            </a:fld>
            <a:endParaRPr lang="en-US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0BE08-118B-499B-9475-49848CA61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330" y="1693661"/>
            <a:ext cx="3223430" cy="443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96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Challenges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4</a:t>
            </a:fld>
            <a:endParaRPr lang="en-US" noProof="0" dirty="0"/>
          </a:p>
        </p:txBody>
      </p:sp>
      <p:sp>
        <p:nvSpPr>
          <p:cNvPr id="9" name="Text Placeholder 32">
            <a:extLst>
              <a:ext uri="{FF2B5EF4-FFF2-40B4-BE49-F238E27FC236}">
                <a16:creationId xmlns:a16="http://schemas.microsoft.com/office/drawing/2014/main" id="{FE32784B-35AE-4D46-9D39-B03A1846ACF6}"/>
              </a:ext>
            </a:extLst>
          </p:cNvPr>
          <p:cNvSpPr txBox="1">
            <a:spLocks/>
          </p:cNvSpPr>
          <p:nvPr/>
        </p:nvSpPr>
        <p:spPr>
          <a:xfrm>
            <a:off x="418308" y="18485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r>
              <a:rPr lang="fr-FR" dirty="0"/>
              <a:t>Data </a:t>
            </a:r>
            <a:r>
              <a:rPr lang="fr-FR" dirty="0" err="1"/>
              <a:t>Cleaning</a:t>
            </a:r>
            <a:r>
              <a:rPr lang="fr-FR" dirty="0"/>
              <a:t> (</a:t>
            </a:r>
            <a:r>
              <a:rPr lang="fr-FR" dirty="0" err="1"/>
              <a:t>identifying</a:t>
            </a:r>
            <a:r>
              <a:rPr lang="fr-FR" dirty="0"/>
              <a:t> duplicates, </a:t>
            </a:r>
            <a:r>
              <a:rPr lang="fr-FR" dirty="0" err="1"/>
              <a:t>outliers</a:t>
            </a:r>
            <a:r>
              <a:rPr lang="fr-FR" dirty="0"/>
              <a:t>, NaN)</a:t>
            </a:r>
          </a:p>
          <a:p>
            <a:pPr>
              <a:buClr>
                <a:schemeClr val="accent2"/>
              </a:buClr>
            </a:pPr>
            <a:r>
              <a:rPr lang="fr-FR" dirty="0" err="1"/>
              <a:t>Removing</a:t>
            </a:r>
            <a:r>
              <a:rPr lang="fr-FR" dirty="0"/>
              <a:t> </a:t>
            </a:r>
            <a:r>
              <a:rPr lang="fr-FR" dirty="0" err="1"/>
              <a:t>lines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index (</a:t>
            </a:r>
            <a:r>
              <a:rPr lang="fr-FR" dirty="0" err="1"/>
              <a:t>impacting</a:t>
            </a:r>
            <a:r>
              <a:rPr lang="fr-FR" dirty="0"/>
              <a:t> all the </a:t>
            </a:r>
            <a:r>
              <a:rPr lang="fr-FR" dirty="0" err="1"/>
              <a:t>others</a:t>
            </a:r>
            <a:r>
              <a:rPr lang="fr-FR" dirty="0"/>
              <a:t> indexes)</a:t>
            </a:r>
          </a:p>
          <a:p>
            <a:pPr>
              <a:buClr>
                <a:schemeClr val="accent2"/>
              </a:buClr>
            </a:pPr>
            <a:r>
              <a:rPr lang="fr-FR" dirty="0" err="1"/>
              <a:t>Connecting</a:t>
            </a:r>
            <a:r>
              <a:rPr lang="fr-FR" dirty="0"/>
              <a:t> Python to MySQL</a:t>
            </a:r>
          </a:p>
          <a:p>
            <a:pPr>
              <a:buClr>
                <a:schemeClr val="accent2"/>
              </a:buClr>
            </a:pPr>
            <a:r>
              <a:rPr lang="fr-FR" dirty="0" err="1"/>
              <a:t>Finding</a:t>
            </a:r>
            <a:r>
              <a:rPr lang="fr-FR" dirty="0"/>
              <a:t> </a:t>
            </a:r>
            <a:r>
              <a:rPr lang="fr-FR" dirty="0" err="1"/>
              <a:t>accurate</a:t>
            </a:r>
            <a:r>
              <a:rPr lang="fr-FR" dirty="0"/>
              <a:t> SQL </a:t>
            </a:r>
            <a:r>
              <a:rPr lang="fr-FR" dirty="0" err="1"/>
              <a:t>queries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543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Process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9" name="Text Placeholder 32">
            <a:extLst>
              <a:ext uri="{FF2B5EF4-FFF2-40B4-BE49-F238E27FC236}">
                <a16:creationId xmlns:a16="http://schemas.microsoft.com/office/drawing/2014/main" id="{FE32784B-35AE-4D46-9D39-B03A1846ACF6}"/>
              </a:ext>
            </a:extLst>
          </p:cNvPr>
          <p:cNvSpPr txBox="1">
            <a:spLocks/>
          </p:cNvSpPr>
          <p:nvPr/>
        </p:nvSpPr>
        <p:spPr>
          <a:xfrm>
            <a:off x="418308" y="2080376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r>
              <a:rPr lang="fr-FR" dirty="0"/>
              <a:t>On Python </a:t>
            </a:r>
            <a:r>
              <a:rPr lang="fr-FR" dirty="0" err="1"/>
              <a:t>using</a:t>
            </a:r>
            <a:r>
              <a:rPr lang="fr-FR" dirty="0"/>
              <a:t> Pandas :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File description </a:t>
            </a:r>
            <a:r>
              <a:rPr lang="fr-FR" dirty="0" err="1"/>
              <a:t>with</a:t>
            </a:r>
            <a:r>
              <a:rPr lang="fr-FR" dirty="0"/>
              <a:t> .info</a:t>
            </a:r>
          </a:p>
          <a:p>
            <a:pPr lvl="1">
              <a:buClr>
                <a:schemeClr val="accent2"/>
              </a:buClr>
            </a:pPr>
            <a:r>
              <a:rPr lang="fr-FR" dirty="0" err="1"/>
              <a:t>Looking</a:t>
            </a:r>
            <a:r>
              <a:rPr lang="fr-FR" dirty="0"/>
              <a:t> for </a:t>
            </a:r>
            <a:r>
              <a:rPr lang="fr-FR" dirty="0" err="1"/>
              <a:t>numeric</a:t>
            </a:r>
            <a:r>
              <a:rPr lang="fr-FR" dirty="0"/>
              <a:t> and non-</a:t>
            </a:r>
            <a:r>
              <a:rPr lang="fr-FR" dirty="0" err="1"/>
              <a:t>numeric</a:t>
            </a:r>
            <a:r>
              <a:rPr lang="fr-FR" dirty="0"/>
              <a:t> data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Check for duplicates and </a:t>
            </a:r>
            <a:r>
              <a:rPr lang="fr-FR" dirty="0" err="1"/>
              <a:t>removing</a:t>
            </a:r>
            <a:r>
              <a:rPr lang="fr-FR" dirty="0"/>
              <a:t> if </a:t>
            </a:r>
            <a:r>
              <a:rPr lang="fr-FR" dirty="0" err="1"/>
              <a:t>any</a:t>
            </a:r>
            <a:endParaRPr lang="fr-FR" dirty="0"/>
          </a:p>
          <a:p>
            <a:pPr lvl="1">
              <a:buClr>
                <a:schemeClr val="accent2"/>
              </a:buClr>
            </a:pPr>
            <a:r>
              <a:rPr lang="fr-FR" dirty="0"/>
              <a:t>Check </a:t>
            </a:r>
            <a:r>
              <a:rPr lang="fr-FR" dirty="0" err="1"/>
              <a:t>missing</a:t>
            </a:r>
            <a:r>
              <a:rPr lang="fr-FR" dirty="0"/>
              <a:t> data</a:t>
            </a:r>
          </a:p>
          <a:p>
            <a:pPr lvl="1">
              <a:buClr>
                <a:schemeClr val="accent2"/>
              </a:buClr>
            </a:pPr>
            <a:r>
              <a:rPr lang="fr-FR" dirty="0" err="1"/>
              <a:t>Deleting</a:t>
            </a:r>
            <a:r>
              <a:rPr lang="fr-FR" dirty="0"/>
              <a:t> </a:t>
            </a:r>
            <a:r>
              <a:rPr lang="fr-FR" dirty="0" err="1"/>
              <a:t>rows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at least 10 NaN values out of 29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Plot </a:t>
            </a:r>
            <a:r>
              <a:rPr lang="fr-FR" dirty="0" err="1"/>
              <a:t>Outliers</a:t>
            </a:r>
            <a:r>
              <a:rPr lang="fr-FR" dirty="0"/>
              <a:t> 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Replace '</a:t>
            </a:r>
            <a:r>
              <a:rPr lang="fr-FR" dirty="0" err="1"/>
              <a:t>Year_Birth</a:t>
            </a:r>
            <a:r>
              <a:rPr lang="fr-FR" dirty="0"/>
              <a:t>' &lt; 1920, '</a:t>
            </a:r>
            <a:r>
              <a:rPr lang="fr-FR" dirty="0" err="1"/>
              <a:t>Income</a:t>
            </a:r>
            <a:r>
              <a:rPr lang="fr-FR" dirty="0"/>
              <a:t>'] &gt; 500000, '</a:t>
            </a:r>
            <a:r>
              <a:rPr lang="fr-FR" dirty="0" err="1"/>
              <a:t>Recency</a:t>
            </a:r>
            <a:r>
              <a:rPr lang="fr-FR" dirty="0"/>
              <a:t>' &gt; 1000, '</a:t>
            </a:r>
            <a:r>
              <a:rPr lang="fr-FR" dirty="0" err="1"/>
              <a:t>MntWines</a:t>
            </a:r>
            <a:r>
              <a:rPr lang="fr-FR" dirty="0"/>
              <a:t>' &gt; 1500,… by NaN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Clean Marital </a:t>
            </a:r>
            <a:r>
              <a:rPr lang="fr-FR" dirty="0" err="1"/>
              <a:t>Status</a:t>
            </a:r>
            <a:r>
              <a:rPr lang="fr-FR" dirty="0"/>
              <a:t> : Alone by Single, </a:t>
            </a:r>
            <a:r>
              <a:rPr lang="fr-FR" dirty="0" err="1"/>
              <a:t>Absurd</a:t>
            </a:r>
            <a:r>
              <a:rPr lang="fr-FR" dirty="0"/>
              <a:t> by Single, YOLO by Married (and </a:t>
            </a:r>
            <a:r>
              <a:rPr lang="fr-FR" dirty="0" err="1"/>
              <a:t>identifying</a:t>
            </a:r>
            <a:r>
              <a:rPr lang="fr-FR" dirty="0"/>
              <a:t> a duplicates)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Check Data Range of </a:t>
            </a:r>
            <a:r>
              <a:rPr lang="fr-FR" dirty="0" err="1"/>
              <a:t>Date_Customer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correct</a:t>
            </a:r>
          </a:p>
          <a:p>
            <a:pPr marL="457200" lvl="1" indent="0">
              <a:buClr>
                <a:schemeClr val="accent2"/>
              </a:buClr>
              <a:buNone/>
            </a:pPr>
            <a:endParaRPr lang="fr-FR" dirty="0"/>
          </a:p>
          <a:p>
            <a:pPr marL="457200" lvl="1" indent="0">
              <a:buClr>
                <a:schemeClr val="accent2"/>
              </a:buClr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287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Process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6</a:t>
            </a:fld>
            <a:endParaRPr lang="en-US" noProof="0" dirty="0"/>
          </a:p>
        </p:txBody>
      </p:sp>
      <p:sp>
        <p:nvSpPr>
          <p:cNvPr id="9" name="Text Placeholder 32">
            <a:extLst>
              <a:ext uri="{FF2B5EF4-FFF2-40B4-BE49-F238E27FC236}">
                <a16:creationId xmlns:a16="http://schemas.microsoft.com/office/drawing/2014/main" id="{FE32784B-35AE-4D46-9D39-B03A1846ACF6}"/>
              </a:ext>
            </a:extLst>
          </p:cNvPr>
          <p:cNvSpPr txBox="1">
            <a:spLocks/>
          </p:cNvSpPr>
          <p:nvPr/>
        </p:nvSpPr>
        <p:spPr>
          <a:xfrm>
            <a:off x="418308" y="18485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r>
              <a:rPr lang="fr-FR" dirty="0"/>
              <a:t>On Python </a:t>
            </a:r>
            <a:r>
              <a:rPr lang="fr-FR" dirty="0" err="1"/>
              <a:t>using</a:t>
            </a:r>
            <a:r>
              <a:rPr lang="fr-FR" dirty="0"/>
              <a:t> Pandas :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Replace </a:t>
            </a:r>
            <a:r>
              <a:rPr lang="en-US" dirty="0" err="1"/>
              <a:t>Year_Birth</a:t>
            </a:r>
            <a:r>
              <a:rPr lang="en-US" dirty="0"/>
              <a:t> with mode</a:t>
            </a:r>
            <a:r>
              <a:rPr lang="fr-FR" dirty="0"/>
              <a:t>, </a:t>
            </a:r>
            <a:r>
              <a:rPr lang="fr-FR" dirty="0" err="1"/>
              <a:t>Income</a:t>
            </a:r>
            <a:r>
              <a:rPr lang="fr-FR" dirty="0"/>
              <a:t>, </a:t>
            </a:r>
            <a:r>
              <a:rPr lang="fr-FR" dirty="0" err="1"/>
              <a:t>Recency</a:t>
            </a:r>
            <a:r>
              <a:rPr lang="fr-FR" dirty="0"/>
              <a:t>, </a:t>
            </a:r>
            <a:r>
              <a:rPr lang="fr-FR" dirty="0" err="1"/>
              <a:t>MntWines</a:t>
            </a:r>
            <a:r>
              <a:rPr lang="fr-FR" dirty="0"/>
              <a:t>,… by </a:t>
            </a:r>
            <a:r>
              <a:rPr lang="fr-FR" dirty="0" err="1"/>
              <a:t>mean</a:t>
            </a:r>
            <a:r>
              <a:rPr lang="fr-FR" dirty="0"/>
              <a:t> (</a:t>
            </a:r>
            <a:r>
              <a:rPr lang="fr-FR" dirty="0" err="1"/>
              <a:t>since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mean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impacted</a:t>
            </a:r>
            <a:r>
              <a:rPr lang="fr-FR" dirty="0"/>
              <a:t> by </a:t>
            </a:r>
            <a:r>
              <a:rPr lang="fr-FR" dirty="0" err="1"/>
              <a:t>outliers</a:t>
            </a:r>
            <a:r>
              <a:rPr lang="fr-FR" dirty="0"/>
              <a:t> </a:t>
            </a:r>
            <a:r>
              <a:rPr lang="fr-FR" dirty="0" err="1"/>
              <a:t>anymore</a:t>
            </a:r>
            <a:r>
              <a:rPr lang="fr-FR" dirty="0"/>
              <a:t>)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Check plot </a:t>
            </a:r>
            <a:r>
              <a:rPr lang="fr-FR" dirty="0" err="1"/>
              <a:t>outliers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cleaning</a:t>
            </a:r>
            <a:endParaRPr lang="fr-FR" dirty="0"/>
          </a:p>
          <a:p>
            <a:pPr lvl="1">
              <a:buClr>
                <a:schemeClr val="accent2"/>
              </a:buClr>
            </a:pPr>
            <a:r>
              <a:rPr lang="fr-FR" dirty="0" err="1"/>
              <a:t>Delete</a:t>
            </a:r>
            <a:r>
              <a:rPr lang="fr-FR" dirty="0"/>
              <a:t> </a:t>
            </a:r>
            <a:r>
              <a:rPr lang="fr-FR" dirty="0" err="1"/>
              <a:t>Reset_index</a:t>
            </a:r>
            <a:r>
              <a:rPr lang="fr-FR" dirty="0"/>
              <a:t> </a:t>
            </a:r>
            <a:r>
              <a:rPr lang="fr-FR" dirty="0" err="1"/>
              <a:t>columns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  <a:p>
            <a:pPr lvl="1">
              <a:buClr>
                <a:schemeClr val="accent2"/>
              </a:buClr>
            </a:pPr>
            <a:r>
              <a:rPr lang="fr-FR" dirty="0" err="1"/>
              <a:t>Encoding</a:t>
            </a:r>
            <a:r>
              <a:rPr lang="fr-FR" dirty="0"/>
              <a:t> Education and Marital </a:t>
            </a:r>
            <a:r>
              <a:rPr lang="fr-FR" dirty="0" err="1"/>
              <a:t>Status</a:t>
            </a:r>
            <a:endParaRPr lang="fr-FR" dirty="0"/>
          </a:p>
          <a:p>
            <a:pPr lvl="1">
              <a:buClr>
                <a:schemeClr val="accent2"/>
              </a:buClr>
            </a:pPr>
            <a:r>
              <a:rPr lang="fr-FR" dirty="0" err="1"/>
              <a:t>Exporting</a:t>
            </a:r>
            <a:r>
              <a:rPr lang="fr-FR" dirty="0"/>
              <a:t> CSV files</a:t>
            </a:r>
          </a:p>
          <a:p>
            <a:pPr lvl="1">
              <a:buClr>
                <a:schemeClr val="accent2"/>
              </a:buClr>
            </a:pPr>
            <a:r>
              <a:rPr lang="fr-FR" dirty="0"/>
              <a:t>Link to MySQL </a:t>
            </a:r>
            <a:r>
              <a:rPr lang="fr-FR" dirty="0" err="1"/>
              <a:t>creating</a:t>
            </a:r>
            <a:r>
              <a:rPr lang="fr-FR" dirty="0"/>
              <a:t> </a:t>
            </a:r>
            <a:r>
              <a:rPr lang="fr-FR" dirty="0" err="1"/>
              <a:t>database</a:t>
            </a:r>
            <a:r>
              <a:rPr lang="fr-FR" dirty="0"/>
              <a:t> project3 and table Marketing</a:t>
            </a:r>
          </a:p>
          <a:p>
            <a:pPr>
              <a:buClr>
                <a:schemeClr val="accent2"/>
              </a:buClr>
            </a:pPr>
            <a:r>
              <a:rPr lang="fr-FR" dirty="0"/>
              <a:t>MySQL</a:t>
            </a:r>
          </a:p>
          <a:p>
            <a:pPr lvl="1">
              <a:buClr>
                <a:schemeClr val="accent2"/>
              </a:buClr>
            </a:pPr>
            <a:r>
              <a:rPr lang="fr-FR" dirty="0" err="1"/>
              <a:t>Queries</a:t>
            </a:r>
            <a:endParaRPr lang="fr-FR" dirty="0"/>
          </a:p>
          <a:p>
            <a:pPr>
              <a:buClr>
                <a:schemeClr val="accent2"/>
              </a:buClr>
            </a:pPr>
            <a:r>
              <a:rPr lang="fr-FR" dirty="0" err="1"/>
              <a:t>Github</a:t>
            </a:r>
            <a:endParaRPr lang="fr-FR" dirty="0"/>
          </a:p>
          <a:p>
            <a:pPr>
              <a:buClr>
                <a:schemeClr val="accent2"/>
              </a:buClr>
            </a:pPr>
            <a:r>
              <a:rPr lang="fr-FR" dirty="0"/>
              <a:t>PPT</a:t>
            </a:r>
          </a:p>
          <a:p>
            <a:pPr lvl="1">
              <a:buClr>
                <a:schemeClr val="accent2"/>
              </a:buClr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648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Learnings</a:t>
            </a:r>
            <a:r>
              <a:rPr lang="fr-FR" dirty="0"/>
              <a:t> and </a:t>
            </a:r>
            <a:r>
              <a:rPr lang="fr-FR" dirty="0" err="1"/>
              <a:t>improvements</a:t>
            </a:r>
            <a:endParaRPr lang="fr-F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7</a:t>
            </a:fld>
            <a:endParaRPr lang="en-US" noProof="0" dirty="0"/>
          </a:p>
        </p:txBody>
      </p:sp>
      <p:sp>
        <p:nvSpPr>
          <p:cNvPr id="9" name="Text Placeholder 32">
            <a:extLst>
              <a:ext uri="{FF2B5EF4-FFF2-40B4-BE49-F238E27FC236}">
                <a16:creationId xmlns:a16="http://schemas.microsoft.com/office/drawing/2014/main" id="{FE32784B-35AE-4D46-9D39-B03A1846ACF6}"/>
              </a:ext>
            </a:extLst>
          </p:cNvPr>
          <p:cNvSpPr txBox="1">
            <a:spLocks/>
          </p:cNvSpPr>
          <p:nvPr/>
        </p:nvSpPr>
        <p:spPr>
          <a:xfrm>
            <a:off x="418308" y="18485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endParaRPr lang="fr-FR" dirty="0"/>
          </a:p>
        </p:txBody>
      </p:sp>
      <p:sp>
        <p:nvSpPr>
          <p:cNvPr id="6" name="Text Placeholder 32">
            <a:extLst>
              <a:ext uri="{FF2B5EF4-FFF2-40B4-BE49-F238E27FC236}">
                <a16:creationId xmlns:a16="http://schemas.microsoft.com/office/drawing/2014/main" id="{3A364434-5886-4804-9B11-7E67000B81E9}"/>
              </a:ext>
            </a:extLst>
          </p:cNvPr>
          <p:cNvSpPr txBox="1">
            <a:spLocks/>
          </p:cNvSpPr>
          <p:nvPr/>
        </p:nvSpPr>
        <p:spPr>
          <a:xfrm>
            <a:off x="570708" y="20009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endParaRPr lang="fr-FR" dirty="0"/>
          </a:p>
        </p:txBody>
      </p:sp>
      <p:sp>
        <p:nvSpPr>
          <p:cNvPr id="10" name="Text Placeholder 32">
            <a:extLst>
              <a:ext uri="{FF2B5EF4-FFF2-40B4-BE49-F238E27FC236}">
                <a16:creationId xmlns:a16="http://schemas.microsoft.com/office/drawing/2014/main" id="{C578438D-D7B6-4F6A-89DE-5CB0E720F6A8}"/>
              </a:ext>
            </a:extLst>
          </p:cNvPr>
          <p:cNvSpPr txBox="1">
            <a:spLocks/>
          </p:cNvSpPr>
          <p:nvPr/>
        </p:nvSpPr>
        <p:spPr>
          <a:xfrm>
            <a:off x="418308" y="2943564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r>
              <a:rPr lang="fr-FR" dirty="0" err="1"/>
              <a:t>reset_index</a:t>
            </a:r>
            <a:r>
              <a:rPr lang="fr-FR" dirty="0"/>
              <a:t>(</a:t>
            </a:r>
            <a:r>
              <a:rPr lang="fr-FR" dirty="0" err="1"/>
              <a:t>inplace</a:t>
            </a:r>
            <a:r>
              <a:rPr lang="fr-FR" dirty="0"/>
              <a:t>=</a:t>
            </a:r>
            <a:r>
              <a:rPr lang="fr-FR" dirty="0" err="1"/>
              <a:t>True</a:t>
            </a:r>
            <a:r>
              <a:rPr lang="fr-FR" dirty="0"/>
              <a:t>) </a:t>
            </a:r>
            <a:r>
              <a:rPr lang="fr-FR" dirty="0" err="1"/>
              <a:t>function</a:t>
            </a:r>
            <a:endParaRPr lang="fr-FR" dirty="0"/>
          </a:p>
          <a:p>
            <a:pPr>
              <a:buClr>
                <a:schemeClr val="accent2"/>
              </a:buClr>
            </a:pPr>
            <a:r>
              <a:rPr lang="fr-FR" dirty="0" err="1"/>
              <a:t>Finding</a:t>
            </a:r>
            <a:r>
              <a:rPr lang="fr-FR" dirty="0"/>
              <a:t> duplicates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ID not </a:t>
            </a:r>
            <a:r>
              <a:rPr lang="fr-FR" dirty="0" err="1"/>
              <a:t>using</a:t>
            </a:r>
            <a:r>
              <a:rPr lang="fr-FR" dirty="0"/>
              <a:t> duplicate </a:t>
            </a:r>
            <a:r>
              <a:rPr lang="fr-FR" dirty="0" err="1"/>
              <a:t>function</a:t>
            </a:r>
            <a:endParaRPr lang="fr-FR" dirty="0"/>
          </a:p>
          <a:p>
            <a:pPr>
              <a:buClr>
                <a:schemeClr val="accent2"/>
              </a:buClr>
            </a:pPr>
            <a:r>
              <a:rPr lang="fr-FR" dirty="0" err="1"/>
              <a:t>Connecting</a:t>
            </a:r>
            <a:r>
              <a:rPr lang="fr-FR" dirty="0"/>
              <a:t> MySQL to Python</a:t>
            </a:r>
          </a:p>
          <a:p>
            <a:pPr>
              <a:buClr>
                <a:schemeClr val="accent2"/>
              </a:buClr>
            </a:pPr>
            <a:r>
              <a:rPr lang="fr-FR" dirty="0" err="1"/>
              <a:t>Using</a:t>
            </a:r>
            <a:r>
              <a:rPr lang="fr-FR" dirty="0"/>
              <a:t> Range on MySQL</a:t>
            </a:r>
          </a:p>
        </p:txBody>
      </p:sp>
    </p:spTree>
    <p:extLst>
      <p:ext uri="{BB962C8B-B14F-4D97-AF65-F5344CB8AC3E}">
        <p14:creationId xmlns:p14="http://schemas.microsoft.com/office/powerpoint/2010/main" val="481697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Comparison of the initial and final datasets</a:t>
            </a:r>
            <a:endParaRPr lang="fr-F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9" name="Text Placeholder 32">
            <a:extLst>
              <a:ext uri="{FF2B5EF4-FFF2-40B4-BE49-F238E27FC236}">
                <a16:creationId xmlns:a16="http://schemas.microsoft.com/office/drawing/2014/main" id="{FE32784B-35AE-4D46-9D39-B03A1846ACF6}"/>
              </a:ext>
            </a:extLst>
          </p:cNvPr>
          <p:cNvSpPr txBox="1">
            <a:spLocks/>
          </p:cNvSpPr>
          <p:nvPr/>
        </p:nvSpPr>
        <p:spPr>
          <a:xfrm>
            <a:off x="418308" y="18485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0B2E98-5BA9-4D32-8B27-ADA3516E1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76" y="1848528"/>
            <a:ext cx="1760373" cy="28958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97FCEB-2FFF-4505-9BF1-202B84747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824" y="1734217"/>
            <a:ext cx="3403122" cy="22836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643977-B5F5-437F-B1BB-54773946B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3179" y="1848528"/>
            <a:ext cx="1935648" cy="441998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956F9F-1703-4768-8D01-3503078A61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0453" y="1734217"/>
            <a:ext cx="3403122" cy="22251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57D7B4-484F-471B-A08F-9D4464D57B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3946" y="4351944"/>
            <a:ext cx="3591225" cy="21285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04B0805-BA68-4410-86A2-CC2F397184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8054" y="4346501"/>
            <a:ext cx="3585366" cy="213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992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46A1-0EC6-46D6-ABFD-CE362678E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MySQL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5B35DD-4083-4D72-AD0C-D11FA28CC9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CB592-6612-4EF8-BD1B-D8867CE26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9</a:t>
            </a:fld>
            <a:endParaRPr lang="en-US" noProof="0" dirty="0"/>
          </a:p>
        </p:txBody>
      </p:sp>
      <p:sp>
        <p:nvSpPr>
          <p:cNvPr id="6" name="Text Placeholder 32">
            <a:extLst>
              <a:ext uri="{FF2B5EF4-FFF2-40B4-BE49-F238E27FC236}">
                <a16:creationId xmlns:a16="http://schemas.microsoft.com/office/drawing/2014/main" id="{3A364434-5886-4804-9B11-7E67000B81E9}"/>
              </a:ext>
            </a:extLst>
          </p:cNvPr>
          <p:cNvSpPr txBox="1">
            <a:spLocks/>
          </p:cNvSpPr>
          <p:nvPr/>
        </p:nvSpPr>
        <p:spPr>
          <a:xfrm>
            <a:off x="312093" y="2000928"/>
            <a:ext cx="11355384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/>
              </a:buClr>
            </a:pP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9B58BA-6E77-467C-AF73-B2F85576F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63" y="1989383"/>
            <a:ext cx="2895851" cy="2065199"/>
          </a:xfrm>
          <a:prstGeom prst="rect">
            <a:avLst/>
          </a:prstGeom>
        </p:spPr>
      </p:pic>
      <p:sp>
        <p:nvSpPr>
          <p:cNvPr id="11" name="Text Placeholder 32">
            <a:extLst>
              <a:ext uri="{FF2B5EF4-FFF2-40B4-BE49-F238E27FC236}">
                <a16:creationId xmlns:a16="http://schemas.microsoft.com/office/drawing/2014/main" id="{1D3E7B5F-4095-404E-B4E1-B94678D07EF9}"/>
              </a:ext>
            </a:extLst>
          </p:cNvPr>
          <p:cNvSpPr txBox="1">
            <a:spLocks/>
          </p:cNvSpPr>
          <p:nvPr/>
        </p:nvSpPr>
        <p:spPr>
          <a:xfrm>
            <a:off x="209877" y="4302696"/>
            <a:ext cx="2996221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accent2"/>
              </a:buClr>
              <a:buNone/>
            </a:pPr>
            <a:r>
              <a:rPr lang="fr-FR" dirty="0" err="1"/>
              <a:t>Widowed</a:t>
            </a:r>
            <a:r>
              <a:rPr lang="fr-FR" dirty="0"/>
              <a:t> and people </a:t>
            </a:r>
            <a:r>
              <a:rPr lang="fr-FR" dirty="0" err="1"/>
              <a:t>with</a:t>
            </a:r>
            <a:r>
              <a:rPr lang="fr-FR" dirty="0"/>
              <a:t> PhD are the one </a:t>
            </a: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buys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of </a:t>
            </a:r>
            <a:r>
              <a:rPr lang="fr-FR" dirty="0" err="1"/>
              <a:t>Wines</a:t>
            </a:r>
            <a:endParaRPr lang="fr-FR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09E93F-C26A-462D-A403-5623B8136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8374" y="1989383"/>
            <a:ext cx="5204911" cy="2019475"/>
          </a:xfrm>
          <a:prstGeom prst="rect">
            <a:avLst/>
          </a:prstGeom>
        </p:spPr>
      </p:pic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8D9366AB-6ECD-4E11-9C34-1E087249A220}"/>
              </a:ext>
            </a:extLst>
          </p:cNvPr>
          <p:cNvSpPr txBox="1">
            <a:spLocks/>
          </p:cNvSpPr>
          <p:nvPr/>
        </p:nvSpPr>
        <p:spPr>
          <a:xfrm>
            <a:off x="3388374" y="4302696"/>
            <a:ext cx="5204911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accent2"/>
              </a:buClr>
              <a:buNone/>
            </a:pPr>
            <a:r>
              <a:rPr lang="fr-FR" dirty="0"/>
              <a:t>People </a:t>
            </a:r>
            <a:r>
              <a:rPr lang="fr-FR" dirty="0" err="1"/>
              <a:t>with</a:t>
            </a:r>
            <a:r>
              <a:rPr lang="fr-FR" dirty="0"/>
              <a:t> Graduation </a:t>
            </a:r>
            <a:r>
              <a:rPr lang="fr-FR" dirty="0" err="1"/>
              <a:t>degree</a:t>
            </a:r>
            <a:r>
              <a:rPr lang="fr-FR" dirty="0"/>
              <a:t> </a:t>
            </a:r>
            <a:r>
              <a:rPr lang="fr-FR" dirty="0" err="1"/>
              <a:t>generates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revenue no maters </a:t>
            </a:r>
            <a:r>
              <a:rPr lang="fr-FR" dirty="0" err="1"/>
              <a:t>their</a:t>
            </a:r>
            <a:r>
              <a:rPr lang="fr-FR" dirty="0"/>
              <a:t> Marital </a:t>
            </a:r>
            <a:r>
              <a:rPr lang="fr-FR" dirty="0" err="1"/>
              <a:t>Status</a:t>
            </a:r>
            <a:r>
              <a:rPr lang="fr-FR" dirty="0"/>
              <a:t>, # of Kids or </a:t>
            </a:r>
            <a:r>
              <a:rPr lang="fr-FR" dirty="0" err="1"/>
              <a:t>Teens</a:t>
            </a:r>
            <a:r>
              <a:rPr lang="fr-FR" dirty="0"/>
              <a:t> and </a:t>
            </a:r>
            <a:r>
              <a:rPr lang="fr-FR" dirty="0" err="1"/>
              <a:t>Income</a:t>
            </a:r>
            <a:endParaRPr lang="fr-FR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CF24F4-2301-4521-B63C-42D0E55760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6412" y="1989383"/>
            <a:ext cx="3345470" cy="2156647"/>
          </a:xfrm>
          <a:prstGeom prst="rect">
            <a:avLst/>
          </a:prstGeom>
        </p:spPr>
      </p:pic>
      <p:sp>
        <p:nvSpPr>
          <p:cNvPr id="20" name="Text Placeholder 32">
            <a:extLst>
              <a:ext uri="{FF2B5EF4-FFF2-40B4-BE49-F238E27FC236}">
                <a16:creationId xmlns:a16="http://schemas.microsoft.com/office/drawing/2014/main" id="{5905BABE-BD15-47D1-B246-2F85C063C1EC}"/>
              </a:ext>
            </a:extLst>
          </p:cNvPr>
          <p:cNvSpPr txBox="1">
            <a:spLocks/>
          </p:cNvSpPr>
          <p:nvPr/>
        </p:nvSpPr>
        <p:spPr>
          <a:xfrm>
            <a:off x="8544515" y="4302696"/>
            <a:ext cx="3477367" cy="15804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accent2"/>
              </a:buClr>
              <a:buNone/>
            </a:pPr>
            <a:r>
              <a:rPr lang="fr-FR" dirty="0" err="1"/>
              <a:t>Older</a:t>
            </a:r>
            <a:r>
              <a:rPr lang="fr-FR" dirty="0"/>
              <a:t> </a:t>
            </a:r>
            <a:r>
              <a:rPr lang="fr-FR" dirty="0" err="1"/>
              <a:t>Generations</a:t>
            </a:r>
            <a:r>
              <a:rPr lang="fr-FR" dirty="0"/>
              <a:t> are the one </a:t>
            </a:r>
            <a:r>
              <a:rPr lang="fr-FR" dirty="0" err="1"/>
              <a:t>buying</a:t>
            </a:r>
            <a:r>
              <a:rPr lang="fr-FR" dirty="0"/>
              <a:t> the </a:t>
            </a:r>
            <a:r>
              <a:rPr lang="fr-FR" dirty="0" err="1"/>
              <a:t>most</a:t>
            </a:r>
            <a:r>
              <a:rPr lang="fr-FR" dirty="0"/>
              <a:t> online &amp; offline but </a:t>
            </a:r>
            <a:r>
              <a:rPr lang="fr-FR" dirty="0" err="1"/>
              <a:t>younger</a:t>
            </a:r>
            <a:r>
              <a:rPr lang="fr-FR" dirty="0"/>
              <a:t> </a:t>
            </a:r>
            <a:r>
              <a:rPr lang="fr-FR" dirty="0" err="1"/>
              <a:t>generations</a:t>
            </a:r>
            <a:r>
              <a:rPr lang="fr-FR" dirty="0"/>
              <a:t> </a:t>
            </a:r>
            <a:r>
              <a:rPr lang="fr-FR" dirty="0" err="1"/>
              <a:t>buy</a:t>
            </a:r>
            <a:r>
              <a:rPr lang="fr-FR" dirty="0"/>
              <a:t> 3times more in store </a:t>
            </a:r>
            <a:r>
              <a:rPr lang="fr-FR" dirty="0" err="1"/>
              <a:t>than</a:t>
            </a:r>
            <a:r>
              <a:rPr lang="fr-FR" dirty="0"/>
              <a:t> online</a:t>
            </a:r>
          </a:p>
          <a:p>
            <a:pPr marL="0" indent="0">
              <a:buClr>
                <a:schemeClr val="accent2"/>
              </a:buClr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5314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432</TotalTime>
  <Words>351</Words>
  <Application>Microsoft Office PowerPoint</Application>
  <PresentationFormat>Widescreen</PresentationFormat>
  <Paragraphs>76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Arial Black</vt:lpstr>
      <vt:lpstr>Calibri</vt:lpstr>
      <vt:lpstr>Gill Sans SemiBold</vt:lpstr>
      <vt:lpstr>Times New Roman</vt:lpstr>
      <vt:lpstr>Office Theme</vt:lpstr>
      <vt:lpstr>Project 3 – Data Cleaning Group 7 - Marketing</vt:lpstr>
      <vt:lpstr>PowerPoint Presentation</vt:lpstr>
      <vt:lpstr>Description of Dataset</vt:lpstr>
      <vt:lpstr>Challenges</vt:lpstr>
      <vt:lpstr>Process</vt:lpstr>
      <vt:lpstr>Process</vt:lpstr>
      <vt:lpstr>Learnings and improvements</vt:lpstr>
      <vt:lpstr>Comparison of the initial and final datasets</vt:lpstr>
      <vt:lpstr>MySQL analysis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Guess The Number</dc:title>
  <dc:creator>Michel</dc:creator>
  <cp:lastModifiedBy>Michel</cp:lastModifiedBy>
  <cp:revision>5</cp:revision>
  <dcterms:created xsi:type="dcterms:W3CDTF">2021-12-03T11:14:23Z</dcterms:created>
  <dcterms:modified xsi:type="dcterms:W3CDTF">2022-01-02T22:44:54Z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